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F9003F7-270B-44DE-98E5-440373118AD3}" type="datetimeFigureOut">
              <a:rPr lang="es-SV" smtClean="0"/>
              <a:t>17/02/2015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6E2AAF2-8856-4E6C-A077-9B793853E1A1}" type="slidenum">
              <a:rPr lang="es-SV" smtClean="0"/>
              <a:t>‹Nº›</a:t>
            </a:fld>
            <a:endParaRPr lang="es-S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412776"/>
            <a:ext cx="8496944" cy="3600400"/>
          </a:xfrm>
        </p:spPr>
        <p:txBody>
          <a:bodyPr>
            <a:normAutofit/>
          </a:bodyPr>
          <a:lstStyle/>
          <a:p>
            <a:pPr algn="ctr"/>
            <a:r>
              <a:rPr lang="es-SV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TRABAJO PENITENCIARIO Y REINSERCIÓN SOCIO-LABORAL</a:t>
            </a:r>
            <a:endParaRPr lang="es-SV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8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554376"/>
            <a:ext cx="7772400" cy="1362456"/>
          </a:xfrm>
        </p:spPr>
        <p:txBody>
          <a:bodyPr/>
          <a:lstStyle/>
          <a:p>
            <a:pPr algn="just"/>
            <a:r>
              <a:rPr lang="es-SV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SITUACIONES PROBLEMÁTICAS QUE AFECTAN A LOS SISTEMAS PENITENCIARIOS</a:t>
            </a:r>
            <a:r>
              <a:rPr lang="es-SV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SV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23528" y="2420888"/>
            <a:ext cx="8568952" cy="417646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ALTOS NIVELES DE HACINAMIENTO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INSUFICIENTE E INADECUADA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TALLERES INSUFICIENTES Y CON EQUIPAMIENTO 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INSUFICIENTE Y OBSOLETO</a:t>
            </a:r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RESENTIMIENTO DE LA SOCIEDAD CON LOS PRIVADOS DE LIBERTAD, ACENTAMIENTO DE LA ESTIGMATIZACIÓN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ALTOS NIVELES DE 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OCIO CARCELARIO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65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68952" cy="1362456"/>
          </a:xfrm>
        </p:spPr>
        <p:txBody>
          <a:bodyPr/>
          <a:lstStyle/>
          <a:p>
            <a:r>
              <a:rPr lang="es-SV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s-SV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TRABAJO PENITENCIARIO, QUE PODEMOS HACER PARA MEJORAR LA SITUACIÓN ACTUAL</a:t>
            </a:r>
            <a:endParaRPr lang="es-SV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2060848"/>
            <a:ext cx="8568952" cy="4536504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UN DIAGNÓSTICO AL INGRESAR A LA PRISIÓN ( PLANIFICACIÓN DE LA ESTANCIA EN PRISIÓN, GESTIÓN DE 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CASO POR PRIVADO O PRIVADA DE LIBERTAD)</a:t>
            </a:r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PERSONAL PENITENCIARIO COMPROMETIDO Y CALIFICADO.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INSTALACIONES APROPIADAS Y EQUIPADAS.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DIAGNÓSTICO DE LAS NECESIDADES ACTUALES DEL MERCADO LABORAL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VINCULACIÓN DEL TRABAJO PENITENCIARIO CON EL MUNDO EXTERIOR.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82368"/>
            <a:ext cx="8568952" cy="1362456"/>
          </a:xfrm>
        </p:spPr>
        <p:txBody>
          <a:bodyPr/>
          <a:lstStyle/>
          <a:p>
            <a:r>
              <a:rPr lang="es-SV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QUE EL TRABAJO COMO ELEMENTO DE LA REINSERCIÓN SOCIAL</a:t>
            </a:r>
            <a:r>
              <a:rPr lang="es-SV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SV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640960" cy="4536504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TENER UN TRABAJO AUMENTA LAS POSIBILIDADES DE REHABILITACIÓN SOCIAL DE UN DELINCUENTE.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REDUCE EL RIESGO DE REINSIDENCIA.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REDUCE LOS COSTOS DE SEGURIDAD DE UNA SOCIEDAD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BUSCA FOMENTAR UNA SOCIEDAD MAS INCLUSIVA Y COHESIONADA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79512" y="260648"/>
            <a:ext cx="8640960" cy="626469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BUSCA SUPLIR LA CARENCIA DE HABILIDADES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FORTALECER LA CARENCIA DE EDUCACIÓN FORMAL Y NO FORMALIZADA.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AUMENTAR LA EMPLEABILIDAD O BIEN EL AUTOEMPLEO DEL INDIVIDUO.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BUSCA GARANTIZAR LA PROTECCIÓN DE LAZOS Y VIVENCIA FAMILIAR.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INTERMEDIAR ENTRE LA DISCRIMINACIÓN Y EL ESTIGMA SOCIAL DE LA POBLACIÓN EN GENERAL Y PRINCIPALMENTE LA EMPRESA PRIVADA SOBRE ESTE SEGMENTO POBLACIONAL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362456"/>
          </a:xfrm>
        </p:spPr>
        <p:txBody>
          <a:bodyPr/>
          <a:lstStyle/>
          <a:p>
            <a:r>
              <a:rPr lang="es-SV" sz="3600" dirty="0" smtClean="0">
                <a:solidFill>
                  <a:schemeClr val="tx1"/>
                </a:solidFill>
              </a:rPr>
              <a:t>SE REQUIERE:</a:t>
            </a:r>
            <a:endParaRPr lang="es-SV" sz="3600" dirty="0">
              <a:solidFill>
                <a:schemeClr val="tx1"/>
              </a:soli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79512" y="1988840"/>
            <a:ext cx="8784976" cy="4608512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LA 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FORMA DE LA ECONOMIA 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DE LAS PRISIONES.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QUE TIPO DE PRODUCCIÓN SE TIENE AL INTERIOR DE LAS PRISIONES.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CREAR UNA RED ENTRE EL ESTADO Y LA COMUNIDAD, LA IMPLICACIÓN TOTAL Y ACTIVA DE LOS SUJETOS PÚBLICOS Y PRIVADOS, DE DIVERSAS  CLASES Y TIPOS DE HABILIDADES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DEBE APUNTAR A FORTALECER UNA SOCIEDAD MÁS INCLUSIVA Y UN MERCADO LABORAL ABIERTO A TODOS.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362456"/>
          </a:xfrm>
        </p:spPr>
        <p:txBody>
          <a:bodyPr/>
          <a:lstStyle/>
          <a:p>
            <a:r>
              <a:rPr lang="es-SV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ENFOQUE REGIONAL</a:t>
            </a:r>
            <a:endParaRPr lang="es-SV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79512" y="1916832"/>
            <a:ext cx="8712968" cy="4680520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PARTIMOS DE QUE LA REINCORPORACIÓN AL TRABAJO ES UN TEMA EXTREMADAMENTE PROBLEMÁTICO.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PUEDE BUSCAR CREAR UNA RED REGIONAL DE </a:t>
            </a: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APRENDIZAJE, PROPICIANDO EL INTERCAMBIO DE BUENAS PRACTICAS</a:t>
            </a:r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SE DEBE COMPARTIR Y TRANSFERIR EL SABER-HACER</a:t>
            </a:r>
          </a:p>
          <a:p>
            <a:pPr algn="just"/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SOBRE TODO EN EL CAMPO DE LA ESTRATEGIA, ENFOQUE, FORMA DE ORGANIZACIÓN, GESTIÓN DE TRABAJO DE PRIVADOS Y EX PRIVADOS DE LIBERTAD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23528" y="260648"/>
            <a:ext cx="8496944" cy="6336704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COMO SE INNOVA EN LOS PROCESOS Y EVALUACIÓN DE RESULTADOS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PLAN DE FORMACIÓN DE EMPLEADOS Y FUNCIONARIOS PENITENCIARIOS</a:t>
            </a:r>
          </a:p>
          <a:p>
            <a:endParaRPr lang="es-SV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NO DEJAR DE LADO LA PROTECCIÓN A GRUPOS AÚN CON MAYOR RIESGO DE EXCLUSIÓN, COMO SON: DISCAPACITADOS, EXTRANJEROS, MUJERES, MENORES Y PERSONAS CON PADECIMIENTOS DE ENFERMEDADES CRÓNICAS O INCURABLES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FORMAS DE TRABAJO: COMO PROCESO DE FORMACIÓN, LABORES DE ORNATO Y ASEO EN LA PRISIÓN, TRABAJO REMUNERADO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BENEFICIOS LEGALES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FORMAS DE PAGO Y ADMINISTRACIÓN DE DINERO.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57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83</TotalTime>
  <Words>439</Words>
  <Application>Microsoft Office PowerPoint</Application>
  <PresentationFormat>Presentación en pantalla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Vértice</vt:lpstr>
      <vt:lpstr>TRABAJO PENITENCIARIO Y REINSERCIÓN SOCIO-LABORAL</vt:lpstr>
      <vt:lpstr>SITUACIONES PROBLEMÁTICAS QUE AFECTAN A LOS SISTEMAS PENITENCIARIOS.</vt:lpstr>
      <vt:lpstr>EL TRABAJO PENITENCIARIO, QUE PODEMOS HACER PARA MEJORAR LA SITUACIÓN ACTUAL</vt:lpstr>
      <vt:lpstr>POR QUE EL TRABAJO COMO ELEMENTO DE LA REINSERCIÓN SOCIAL.</vt:lpstr>
      <vt:lpstr>Presentación de PowerPoint</vt:lpstr>
      <vt:lpstr>SE REQUIERE:</vt:lpstr>
      <vt:lpstr>ENFOQUE REGIONAL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PENITENCIARIO Y REINSERCIÓN SOCIO-LABORAL</dc:title>
  <dc:creator>Nelson Rauda</dc:creator>
  <cp:lastModifiedBy>Nelson Rauda</cp:lastModifiedBy>
  <cp:revision>11</cp:revision>
  <dcterms:created xsi:type="dcterms:W3CDTF">2013-11-02T04:26:22Z</dcterms:created>
  <dcterms:modified xsi:type="dcterms:W3CDTF">2015-02-18T04:23:53Z</dcterms:modified>
</cp:coreProperties>
</file>